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3" r:id="rId3"/>
    <p:sldId id="256" r:id="rId4"/>
    <p:sldId id="257" r:id="rId5"/>
    <p:sldId id="273" r:id="rId6"/>
    <p:sldId id="258" r:id="rId7"/>
    <p:sldId id="281" r:id="rId8"/>
    <p:sldId id="259" r:id="rId9"/>
    <p:sldId id="261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05" r:id="rId19"/>
    <p:sldId id="282" r:id="rId20"/>
    <p:sldId id="274" r:id="rId21"/>
    <p:sldId id="272" r:id="rId22"/>
    <p:sldId id="275" r:id="rId23"/>
    <p:sldId id="269" r:id="rId24"/>
    <p:sldId id="276" r:id="rId25"/>
    <p:sldId id="277" r:id="rId26"/>
    <p:sldId id="278" r:id="rId27"/>
    <p:sldId id="284" r:id="rId28"/>
    <p:sldId id="286" r:id="rId29"/>
    <p:sldId id="287" r:id="rId30"/>
    <p:sldId id="285" r:id="rId31"/>
    <p:sldId id="300" r:id="rId32"/>
    <p:sldId id="288" r:id="rId33"/>
    <p:sldId id="289" r:id="rId34"/>
    <p:sldId id="290" r:id="rId35"/>
    <p:sldId id="291" r:id="rId36"/>
    <p:sldId id="292" r:id="rId37"/>
    <p:sldId id="301" r:id="rId38"/>
    <p:sldId id="293" r:id="rId39"/>
    <p:sldId id="302" r:id="rId40"/>
    <p:sldId id="294" r:id="rId41"/>
    <p:sldId id="295" r:id="rId42"/>
    <p:sldId id="303" r:id="rId43"/>
    <p:sldId id="299" r:id="rId44"/>
    <p:sldId id="304" r:id="rId45"/>
    <p:sldId id="297" r:id="rId46"/>
    <p:sldId id="296" r:id="rId47"/>
    <p:sldId id="298" r:id="rId4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873" autoAdjust="0"/>
  </p:normalViewPr>
  <p:slideViewPr>
    <p:cSldViewPr snapToGrid="0">
      <p:cViewPr>
        <p:scale>
          <a:sx n="86" d="100"/>
          <a:sy n="86" d="100"/>
        </p:scale>
        <p:origin x="65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212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448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250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442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347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220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91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935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540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092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1DB96-99C3-4BDC-A758-7B745A03ED1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4DC8C-4123-417E-936C-EF093D6DBE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687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8773" y="2665265"/>
            <a:ext cx="10515600" cy="1325563"/>
          </a:xfrm>
        </p:spPr>
        <p:txBody>
          <a:bodyPr/>
          <a:lstStyle/>
          <a:p>
            <a:pPr algn="ctr"/>
            <a:r>
              <a:rPr lang="es-CO" dirty="0" smtClean="0"/>
              <a:t>CAPÍTULO 1</a:t>
            </a:r>
            <a:br>
              <a:rPr lang="es-CO" dirty="0" smtClean="0"/>
            </a:br>
            <a:r>
              <a:rPr lang="es-CO" dirty="0" smtClean="0"/>
              <a:t>¡El conocimiento está en peligro!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329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"/>
          <a:stretch/>
        </p:blipFill>
        <p:spPr>
          <a:xfrm>
            <a:off x="1809946" y="1791093"/>
            <a:ext cx="8248454" cy="4526632"/>
          </a:xfrm>
          <a:prstGeom prst="rect">
            <a:avLst/>
          </a:prstGeom>
        </p:spPr>
      </p:pic>
      <p:sp>
        <p:nvSpPr>
          <p:cNvPr id="8" name="Proceso 7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Era un planeta lleno de recursos…. Parte de la historia.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50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4098" name="Picture 2" descr="Resultado de imagen para sombras demon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34" y="1999186"/>
            <a:ext cx="3343275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control mund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17" y="3387108"/>
            <a:ext cx="3813176" cy="285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308049" y="4817050"/>
            <a:ext cx="2234153" cy="5136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Proceso 8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Las cosas empeoraron ese año…. Vidas en el proceso.</a:t>
            </a: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05527" y="327596"/>
            <a:ext cx="494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La escena se representa solo con las sombras de los personajes.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141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5122" name="Picture 2" descr="Resultado de imagen para invasion alienige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9"/>
          <a:stretch/>
        </p:blipFill>
        <p:spPr bwMode="auto">
          <a:xfrm>
            <a:off x="1838226" y="1819045"/>
            <a:ext cx="8191061" cy="444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ceso 6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Afortunadamente para…. Como para contenerlos.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4502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6146" name="Picture 2" descr="Resultado de imagen para victo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"/>
          <a:stretch/>
        </p:blipFill>
        <p:spPr bwMode="auto">
          <a:xfrm>
            <a:off x="1857081" y="1787100"/>
            <a:ext cx="8201320" cy="448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ceso 5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Aquel fue un gran día…. Contra los invasores.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856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7170" name="Picture 2" descr="Resultado de imagen para el mundo en las man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1"/>
          <a:stretch/>
        </p:blipFill>
        <p:spPr bwMode="auto">
          <a:xfrm>
            <a:off x="1851975" y="1801812"/>
            <a:ext cx="8196998" cy="44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ceso 5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3557775" y="1311354"/>
            <a:ext cx="331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Tristemente, no pasaría mucho…. El miedo y la ignorancia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8761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9218" name="Picture 2" descr="Resultado de imagen para guer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6"/>
          <a:stretch/>
        </p:blipFill>
        <p:spPr bwMode="auto">
          <a:xfrm>
            <a:off x="1852398" y="1796361"/>
            <a:ext cx="8199997" cy="449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ceso 5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3557775" y="1311354"/>
            <a:ext cx="331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Todo el conocimiento y tecnología…. Casi nos extingue.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07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0" b="21555"/>
          <a:stretch/>
        </p:blipFill>
        <p:spPr>
          <a:xfrm>
            <a:off x="1821282" y="1762813"/>
            <a:ext cx="8239813" cy="4524866"/>
          </a:xfrm>
          <a:prstGeom prst="rect">
            <a:avLst/>
          </a:prstGeom>
        </p:spPr>
      </p:pic>
      <p:sp>
        <p:nvSpPr>
          <p:cNvPr id="7" name="Proceso 6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3557775" y="1311354"/>
            <a:ext cx="331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En aquellos tiempos….. Antes del fin.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71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8"/>
          <a:stretch/>
        </p:blipFill>
        <p:spPr>
          <a:xfrm>
            <a:off x="1863365" y="1789455"/>
            <a:ext cx="8170004" cy="44982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9" t="22415" r="18275"/>
          <a:stretch/>
        </p:blipFill>
        <p:spPr>
          <a:xfrm>
            <a:off x="4091232" y="3175586"/>
            <a:ext cx="3789575" cy="2102638"/>
          </a:xfrm>
          <a:prstGeom prst="rect">
            <a:avLst/>
          </a:prstGeom>
        </p:spPr>
      </p:pic>
      <p:sp>
        <p:nvSpPr>
          <p:cNvPr id="6" name="Proceso 5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3557775" y="1311354"/>
            <a:ext cx="331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Fue durante la guerra…. Un nuevo mundo de paz.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433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42"/>
          <a:stretch/>
        </p:blipFill>
        <p:spPr>
          <a:xfrm>
            <a:off x="1863365" y="1772240"/>
            <a:ext cx="8167382" cy="451543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05527" y="327596"/>
            <a:ext cx="49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La pantalla izquierda vuelve a mostrar el universo.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743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r="1247"/>
          <a:stretch/>
        </p:blipFill>
        <p:spPr>
          <a:xfrm>
            <a:off x="1828800" y="1763941"/>
            <a:ext cx="8267307" cy="4561445"/>
          </a:xfrm>
          <a:prstGeom prst="rect">
            <a:avLst/>
          </a:prstGeom>
        </p:spPr>
      </p:pic>
      <p:sp>
        <p:nvSpPr>
          <p:cNvPr id="7" name="Llamada rectangular redondeada 6"/>
          <p:cNvSpPr/>
          <p:nvPr/>
        </p:nvSpPr>
        <p:spPr>
          <a:xfrm>
            <a:off x="3289955" y="838986"/>
            <a:ext cx="3883843" cy="18288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3675613" y="1440775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Finalmente lograríamos… cambio y fuera.</a:t>
            </a:r>
            <a:endParaRPr lang="es-CO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462707" y="343455"/>
            <a:ext cx="8592201" cy="904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000" dirty="0" smtClean="0"/>
              <a:t>En la pantalla central.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15635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42"/>
          <a:stretch/>
        </p:blipFill>
        <p:spPr>
          <a:xfrm>
            <a:off x="1863365" y="1772240"/>
            <a:ext cx="8167382" cy="451543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05527" y="327596"/>
            <a:ext cx="4945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Las pantallas derecha, izquierda y superior muestran el universo. Mientras que la central esta apagada.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907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80" y="1798898"/>
            <a:ext cx="8191893" cy="449820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857080" y="2375555"/>
            <a:ext cx="8191893" cy="3252247"/>
          </a:xfrm>
          <a:prstGeom prst="rect">
            <a:avLst/>
          </a:prstGeom>
          <a:solidFill>
            <a:srgbClr val="00206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2828042" y="4611469"/>
            <a:ext cx="63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solidFill>
                  <a:srgbClr val="FFC000"/>
                </a:solidFill>
              </a:rPr>
              <a:t>TRANSMISIÓN ENTRANTE</a:t>
            </a:r>
            <a:endParaRPr lang="es-CO" sz="3600" dirty="0">
              <a:solidFill>
                <a:srgbClr val="FFC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20" y="2472711"/>
            <a:ext cx="2536238" cy="20745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05527" y="327596"/>
            <a:ext cx="49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En la pantalla central.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815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 r="12698" b="6944"/>
          <a:stretch/>
        </p:blipFill>
        <p:spPr>
          <a:xfrm>
            <a:off x="1842831" y="1753386"/>
            <a:ext cx="8206142" cy="45531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92" b="18292"/>
          <a:stretch/>
        </p:blipFill>
        <p:spPr>
          <a:xfrm>
            <a:off x="4549759" y="2592372"/>
            <a:ext cx="2782859" cy="3710478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3289955" y="838986"/>
            <a:ext cx="3883843" cy="18288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3675613" y="1440775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Muy bien cadetes, no hay….. Comenzaran este gran reto.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799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80" y="1798898"/>
            <a:ext cx="8191893" cy="449820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857080" y="2375555"/>
            <a:ext cx="8191893" cy="3252247"/>
          </a:xfrm>
          <a:prstGeom prst="rect">
            <a:avLst/>
          </a:prstGeom>
          <a:solidFill>
            <a:srgbClr val="00206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2828042" y="4611469"/>
            <a:ext cx="63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solidFill>
                  <a:srgbClr val="FFC000"/>
                </a:solidFill>
              </a:rPr>
              <a:t>TRANSMISIÓN ENTRANTE</a:t>
            </a:r>
            <a:endParaRPr lang="es-CO" sz="3600" dirty="0">
              <a:solidFill>
                <a:srgbClr val="FFC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20" y="2472711"/>
            <a:ext cx="2536238" cy="20745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05527" y="327596"/>
            <a:ext cx="49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En la pantalla izquierda.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38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r="4175" b="4784"/>
          <a:stretch/>
        </p:blipFill>
        <p:spPr bwMode="auto">
          <a:xfrm>
            <a:off x="1847654" y="1788944"/>
            <a:ext cx="8182466" cy="448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9"/>
          <a:stretch/>
        </p:blipFill>
        <p:spPr>
          <a:xfrm>
            <a:off x="3784216" y="3180534"/>
            <a:ext cx="4426839" cy="3116571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3289955" y="838986"/>
            <a:ext cx="3883843" cy="18288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3675613" y="1440775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Disculpe comandante…. Contener los ataques.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14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 r="12698" b="6944"/>
          <a:stretch/>
        </p:blipFill>
        <p:spPr>
          <a:xfrm>
            <a:off x="1842831" y="1753386"/>
            <a:ext cx="8206142" cy="45531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92" b="18292"/>
          <a:stretch/>
        </p:blipFill>
        <p:spPr>
          <a:xfrm>
            <a:off x="4549759" y="2592372"/>
            <a:ext cx="2782859" cy="3710478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3289955" y="838986"/>
            <a:ext cx="3883843" cy="18288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3675613" y="1346352"/>
            <a:ext cx="3112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Bien, envíame las coordenadas…. Iremos inmediatamente.</a:t>
            </a:r>
            <a:endParaRPr lang="es-CO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62707" y="343455"/>
            <a:ext cx="8592201" cy="904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000" dirty="0" smtClean="0"/>
              <a:t>En la pantalla central.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90054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42"/>
          <a:stretch/>
        </p:blipFill>
        <p:spPr>
          <a:xfrm>
            <a:off x="1863365" y="1772240"/>
            <a:ext cx="8167382" cy="451543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05527" y="327596"/>
            <a:ext cx="49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La pantalla izquierda vuelve a mostrar el universo.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2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 r="12698" b="6944"/>
          <a:stretch/>
        </p:blipFill>
        <p:spPr>
          <a:xfrm>
            <a:off x="1842831" y="1753386"/>
            <a:ext cx="8206142" cy="45531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92" b="18292"/>
          <a:stretch/>
        </p:blipFill>
        <p:spPr>
          <a:xfrm>
            <a:off x="4549759" y="2592372"/>
            <a:ext cx="2782859" cy="3710478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3289955" y="838986"/>
            <a:ext cx="3883843" cy="18288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3675613" y="1346352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Lamento la interrupción…. Cambio y fuera.</a:t>
            </a:r>
            <a:endParaRPr lang="es-CO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62707" y="343455"/>
            <a:ext cx="8592201" cy="904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000" dirty="0" smtClean="0"/>
              <a:t>En la pantalla central.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3767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8773" y="2665265"/>
            <a:ext cx="10515600" cy="1325563"/>
          </a:xfrm>
        </p:spPr>
        <p:txBody>
          <a:bodyPr/>
          <a:lstStyle/>
          <a:p>
            <a:pPr algn="ctr"/>
            <a:r>
              <a:rPr lang="es-CO" dirty="0" smtClean="0"/>
              <a:t>CAPÍTULO 2</a:t>
            </a:r>
            <a:br>
              <a:rPr lang="es-CO" dirty="0" smtClean="0"/>
            </a:br>
            <a:r>
              <a:rPr lang="es-CO" dirty="0" smtClean="0"/>
              <a:t>El ataque de las marionetas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9216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42"/>
          <a:stretch/>
        </p:blipFill>
        <p:spPr>
          <a:xfrm>
            <a:off x="1863365" y="1772240"/>
            <a:ext cx="8167382" cy="451543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05527" y="327596"/>
            <a:ext cx="4945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Las pantallas derecha, izquierda y superior muestran el universo. Mientras que la central esta apagada.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728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80" y="1798898"/>
            <a:ext cx="8191893" cy="449820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857080" y="2375555"/>
            <a:ext cx="8191893" cy="3252247"/>
          </a:xfrm>
          <a:prstGeom prst="rect">
            <a:avLst/>
          </a:prstGeom>
          <a:solidFill>
            <a:srgbClr val="00206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2828042" y="4611469"/>
            <a:ext cx="63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solidFill>
                  <a:srgbClr val="FFC000"/>
                </a:solidFill>
              </a:rPr>
              <a:t>TRANSMISIÓN ENTRANTE</a:t>
            </a:r>
            <a:endParaRPr lang="es-CO" sz="3600" dirty="0">
              <a:solidFill>
                <a:srgbClr val="FFC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20" y="2472711"/>
            <a:ext cx="2536238" cy="20745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05527" y="327596"/>
            <a:ext cx="49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En la pantalla central.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541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80" y="1798898"/>
            <a:ext cx="8191893" cy="449820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857080" y="2375555"/>
            <a:ext cx="8191893" cy="3252247"/>
          </a:xfrm>
          <a:prstGeom prst="rect">
            <a:avLst/>
          </a:prstGeom>
          <a:solidFill>
            <a:srgbClr val="00206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2828042" y="4611469"/>
            <a:ext cx="63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solidFill>
                  <a:srgbClr val="FFC000"/>
                </a:solidFill>
              </a:rPr>
              <a:t>TRANSMISIÓN ENTRANTE</a:t>
            </a:r>
            <a:endParaRPr lang="es-CO" sz="3600" dirty="0">
              <a:solidFill>
                <a:srgbClr val="FFC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20" y="2472711"/>
            <a:ext cx="2536238" cy="20745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05527" y="327596"/>
            <a:ext cx="49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En la pantalla central.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934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 r="12698" b="6944"/>
          <a:stretch/>
        </p:blipFill>
        <p:spPr>
          <a:xfrm>
            <a:off x="1842831" y="1753386"/>
            <a:ext cx="8206142" cy="45531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92" b="18292"/>
          <a:stretch/>
        </p:blipFill>
        <p:spPr>
          <a:xfrm>
            <a:off x="4549759" y="2592372"/>
            <a:ext cx="2782859" cy="3710478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3289955" y="838986"/>
            <a:ext cx="3883843" cy="18288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3675613" y="1346352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Sean todos bienvenidos…. Encuentro con ellos.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741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5396" y="2620651"/>
            <a:ext cx="10515600" cy="3337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4800" dirty="0" smtClean="0"/>
              <a:t>En el televisor de la izquierda</a:t>
            </a:r>
            <a:endParaRPr lang="es-CO" sz="48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2148287" y="3384857"/>
            <a:ext cx="8592201" cy="904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000" dirty="0" smtClean="0"/>
              <a:t>Mientras en la pantalla central el general sigue narrando la historia.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6307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4098" name="Picture 2" descr="Resultado de imagen para sombras demon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686" y="2073682"/>
            <a:ext cx="3343275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ceso 8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Nosotros los denominamos…. Grandes colmillos. </a:t>
            </a:r>
            <a:endParaRPr lang="es-CO" dirty="0"/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462707" y="343455"/>
            <a:ext cx="8592201" cy="904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000" dirty="0" smtClean="0"/>
              <a:t>Los diálogos son narrados por el general.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761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4098" name="Picture 2" descr="Resultado de imagen para sombras demon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24870"/>
            <a:ext cx="1701609" cy="203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62" y="3736208"/>
            <a:ext cx="2272938" cy="1272845"/>
          </a:xfrm>
          <a:prstGeom prst="rect">
            <a:avLst/>
          </a:prstGeom>
        </p:spPr>
      </p:pic>
      <p:pic>
        <p:nvPicPr>
          <p:cNvPr id="8" name="Picture 2" descr="Resultado de imagen para sombras demon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14" y="2164267"/>
            <a:ext cx="2122536" cy="253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sombras demoni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756" y="2036063"/>
            <a:ext cx="1448497" cy="172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83" y="2938466"/>
            <a:ext cx="2272938" cy="127284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71" y="4698007"/>
            <a:ext cx="2272938" cy="1272845"/>
          </a:xfrm>
          <a:prstGeom prst="rect">
            <a:avLst/>
          </a:prstGeom>
        </p:spPr>
      </p:pic>
      <p:sp>
        <p:nvSpPr>
          <p:cNvPr id="9" name="Proceso 8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Esta criaturas…. Sus planetas y sus habitantes.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78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15362" name="Picture 2" descr="Resultado de imagen para conocimien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26" y="1862872"/>
            <a:ext cx="7697526" cy="44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ceso 8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Los llamamos…. Adquirir conocimiento.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1177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sp>
        <p:nvSpPr>
          <p:cNvPr id="9" name="Proceso 8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Sin embargo, este ser…. De este misterioso ser.</a:t>
            </a:r>
            <a:endParaRPr lang="es-CO" dirty="0"/>
          </a:p>
        </p:txBody>
      </p:sp>
      <p:pic>
        <p:nvPicPr>
          <p:cNvPr id="28674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39" y="2557668"/>
            <a:ext cx="22479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80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29698" name="Picture 2" descr="Resultado de imagen para comienzos del univers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99" y="2120446"/>
            <a:ext cx="7794893" cy="389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ceso 8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Al parecer este ser…. El acumulador, además…..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6905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5396" y="2620651"/>
            <a:ext cx="10515600" cy="3337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4800" dirty="0" smtClean="0"/>
              <a:t>En el televisor de la derecha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24137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30722" name="Picture 2" descr="Resultado de imagen para monster behind wind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7" t="13999" r="28096" b="27956"/>
          <a:stretch/>
        </p:blipFill>
        <p:spPr bwMode="auto">
          <a:xfrm>
            <a:off x="1878235" y="1809726"/>
            <a:ext cx="8132039" cy="446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ceso 8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675613" y="1292717"/>
            <a:ext cx="311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Grito del </a:t>
            </a:r>
            <a:r>
              <a:rPr lang="es-CO" dirty="0" err="1" smtClean="0"/>
              <a:t>alien</a:t>
            </a:r>
            <a:r>
              <a:rPr lang="es-CO" dirty="0" smtClean="0"/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679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5396" y="2620651"/>
            <a:ext cx="10515600" cy="3337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4800" dirty="0" smtClean="0"/>
              <a:t>En el televisor de la central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257209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 r="12698" b="6944"/>
          <a:stretch/>
        </p:blipFill>
        <p:spPr>
          <a:xfrm>
            <a:off x="1842831" y="1753386"/>
            <a:ext cx="8206142" cy="45531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92" b="18292"/>
          <a:stretch/>
        </p:blipFill>
        <p:spPr>
          <a:xfrm>
            <a:off x="4549759" y="2592372"/>
            <a:ext cx="2782859" cy="3710478"/>
          </a:xfrm>
          <a:prstGeom prst="rect">
            <a:avLst/>
          </a:prstGeom>
        </p:spPr>
      </p:pic>
      <p:sp>
        <p:nvSpPr>
          <p:cNvPr id="13" name="Llamada rectangular redondeada 12"/>
          <p:cNvSpPr/>
          <p:nvPr/>
        </p:nvSpPr>
        <p:spPr>
          <a:xfrm>
            <a:off x="3289955" y="838986"/>
            <a:ext cx="3883843" cy="18288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/>
          <p:cNvSpPr txBox="1"/>
          <p:nvPr/>
        </p:nvSpPr>
        <p:spPr>
          <a:xfrm>
            <a:off x="3675613" y="1292717"/>
            <a:ext cx="3112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Bienvenidos a la “CUN”, si están aquí en busca…. Cambio y fuera.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313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 r="12698" b="6944"/>
          <a:stretch/>
        </p:blipFill>
        <p:spPr>
          <a:xfrm>
            <a:off x="1842831" y="1753386"/>
            <a:ext cx="8206142" cy="45531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92" b="18292"/>
          <a:stretch/>
        </p:blipFill>
        <p:spPr>
          <a:xfrm>
            <a:off x="4549759" y="2592372"/>
            <a:ext cx="2782859" cy="3710478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3289955" y="838986"/>
            <a:ext cx="3883843" cy="18288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3675613" y="1346352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¡Capitán! </a:t>
            </a:r>
            <a:r>
              <a:rPr lang="es-CO" dirty="0" smtClean="0"/>
              <a:t>¡Capitán!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774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00" y="1294765"/>
            <a:ext cx="5303134" cy="30452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 r="12698" b="6944"/>
          <a:stretch/>
        </p:blipFill>
        <p:spPr>
          <a:xfrm>
            <a:off x="3289955" y="1413631"/>
            <a:ext cx="5132162" cy="28475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92" b="18292"/>
          <a:stretch/>
        </p:blipFill>
        <p:spPr>
          <a:xfrm>
            <a:off x="5268856" y="1940639"/>
            <a:ext cx="1740414" cy="2320552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6459749" y="3880210"/>
            <a:ext cx="1494430" cy="1184688"/>
          </a:xfrm>
          <a:prstGeom prst="wedgeRoundRectCallout">
            <a:avLst>
              <a:gd name="adj1" fmla="val -48064"/>
              <a:gd name="adj2" fmla="val 857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6661130" y="4261191"/>
            <a:ext cx="109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Si, señor</a:t>
            </a:r>
            <a:endParaRPr lang="es-CO" dirty="0" smtClean="0"/>
          </a:p>
          <a:p>
            <a:endParaRPr lang="es-CO" dirty="0"/>
          </a:p>
        </p:txBody>
      </p:sp>
      <p:pic>
        <p:nvPicPr>
          <p:cNvPr id="31746" name="Picture 2" descr="Resultado de imagen para woman behind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4" b="100000" l="9973" r="89757">
                        <a14:foregroundMark x1="14016" y1="87253" x2="14016" y2="87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60" y="3653410"/>
            <a:ext cx="2298001" cy="34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6518721" y="3912340"/>
            <a:ext cx="109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1</a:t>
            </a:r>
            <a:endParaRPr lang="es-CO" dirty="0" smtClean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Llamada rectangular redondeada 11"/>
          <p:cNvSpPr/>
          <p:nvPr/>
        </p:nvSpPr>
        <p:spPr>
          <a:xfrm>
            <a:off x="7954178" y="1018841"/>
            <a:ext cx="1894901" cy="1184688"/>
          </a:xfrm>
          <a:prstGeom prst="wedgeRoundRectCallout">
            <a:avLst>
              <a:gd name="adj1" fmla="val -48064"/>
              <a:gd name="adj2" fmla="val 857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/>
          <p:cNvSpPr txBox="1"/>
          <p:nvPr/>
        </p:nvSpPr>
        <p:spPr>
          <a:xfrm>
            <a:off x="8125401" y="1334772"/>
            <a:ext cx="1801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Reporte de la situación.</a:t>
            </a:r>
            <a:endParaRPr lang="es-CO" dirty="0" smtClean="0"/>
          </a:p>
          <a:p>
            <a:endParaRPr lang="es-CO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045716" y="1058270"/>
            <a:ext cx="109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2</a:t>
            </a:r>
            <a:endParaRPr lang="es-CO" dirty="0" smtClean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5396" y="2620651"/>
            <a:ext cx="10515600" cy="3337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4800" dirty="0" smtClean="0"/>
              <a:t>En el televisor de la derecha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82580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42"/>
          <a:stretch/>
        </p:blipFill>
        <p:spPr>
          <a:xfrm>
            <a:off x="1863365" y="1772240"/>
            <a:ext cx="8167382" cy="4515439"/>
          </a:xfrm>
          <a:prstGeom prst="rect">
            <a:avLst/>
          </a:prstGeom>
        </p:spPr>
      </p:pic>
      <p:pic>
        <p:nvPicPr>
          <p:cNvPr id="8" name="Picture 2" descr="Resultado de imagen para monster behind windo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7" t="13999" r="60564" b="27956"/>
          <a:stretch/>
        </p:blipFill>
        <p:spPr bwMode="auto">
          <a:xfrm>
            <a:off x="6039347" y="1772240"/>
            <a:ext cx="3963969" cy="452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12" y="2128085"/>
            <a:ext cx="4108835" cy="4017931"/>
          </a:xfrm>
          <a:prstGeom prst="rect">
            <a:avLst/>
          </a:prstGeom>
        </p:spPr>
      </p:pic>
      <p:sp>
        <p:nvSpPr>
          <p:cNvPr id="9" name="Proceso 8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Una bola de energía lanza al </a:t>
            </a:r>
            <a:r>
              <a:rPr lang="es-CO" dirty="0" err="1" smtClean="0"/>
              <a:t>alien</a:t>
            </a:r>
            <a:r>
              <a:rPr lang="es-CO" dirty="0" smtClean="0"/>
              <a:t> fuera de la nave.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08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5396" y="2620651"/>
            <a:ext cx="10515600" cy="3337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4800" dirty="0" smtClean="0"/>
              <a:t>En el televisor de la central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25675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00" y="1294765"/>
            <a:ext cx="5303134" cy="30452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 r="12698" b="6944"/>
          <a:stretch/>
        </p:blipFill>
        <p:spPr>
          <a:xfrm>
            <a:off x="3289955" y="1413631"/>
            <a:ext cx="5132162" cy="28475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92" b="18292"/>
          <a:stretch/>
        </p:blipFill>
        <p:spPr>
          <a:xfrm>
            <a:off x="5268856" y="1940639"/>
            <a:ext cx="1740414" cy="2320552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6459748" y="3880210"/>
            <a:ext cx="2481813" cy="1184688"/>
          </a:xfrm>
          <a:prstGeom prst="wedgeRoundRectCallout">
            <a:avLst>
              <a:gd name="adj1" fmla="val -48064"/>
              <a:gd name="adj2" fmla="val 857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6677454" y="4058475"/>
            <a:ext cx="212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Tranquilo general, parece…. Daño en la nave.</a:t>
            </a:r>
            <a:endParaRPr lang="es-CO" dirty="0" smtClean="0"/>
          </a:p>
          <a:p>
            <a:endParaRPr lang="es-CO" dirty="0"/>
          </a:p>
        </p:txBody>
      </p:sp>
      <p:pic>
        <p:nvPicPr>
          <p:cNvPr id="31746" name="Picture 2" descr="Resultado de imagen para woman behind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4" b="100000" l="9973" r="89757">
                        <a14:foregroundMark x1="14016" y1="87253" x2="14016" y2="87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60" y="3653410"/>
            <a:ext cx="2298001" cy="34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6493043" y="3893032"/>
            <a:ext cx="109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3</a:t>
            </a:r>
            <a:endParaRPr lang="es-CO" dirty="0" smtClean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Llamada rectangular redondeada 11"/>
          <p:cNvSpPr/>
          <p:nvPr/>
        </p:nvSpPr>
        <p:spPr>
          <a:xfrm>
            <a:off x="7954178" y="1018841"/>
            <a:ext cx="2446839" cy="1184688"/>
          </a:xfrm>
          <a:prstGeom prst="wedgeRoundRectCallout">
            <a:avLst>
              <a:gd name="adj1" fmla="val -48064"/>
              <a:gd name="adj2" fmla="val 857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/>
          <p:cNvSpPr txBox="1"/>
          <p:nvPr/>
        </p:nvSpPr>
        <p:spPr>
          <a:xfrm>
            <a:off x="8125400" y="1334772"/>
            <a:ext cx="227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¿Hay alguna….. Estar acompañados.</a:t>
            </a:r>
            <a:endParaRPr lang="es-CO" dirty="0" smtClean="0"/>
          </a:p>
          <a:p>
            <a:endParaRPr lang="es-CO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045716" y="1058270"/>
            <a:ext cx="109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4</a:t>
            </a:r>
            <a:endParaRPr lang="es-CO" dirty="0" smtClean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00" y="1294765"/>
            <a:ext cx="5303134" cy="30452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 r="12698" b="6944"/>
          <a:stretch/>
        </p:blipFill>
        <p:spPr>
          <a:xfrm>
            <a:off x="3289955" y="1413631"/>
            <a:ext cx="5132162" cy="28475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92" b="18292"/>
          <a:stretch/>
        </p:blipFill>
        <p:spPr>
          <a:xfrm>
            <a:off x="5268856" y="1940639"/>
            <a:ext cx="1740414" cy="2320552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6459748" y="3880210"/>
            <a:ext cx="2375779" cy="1184688"/>
          </a:xfrm>
          <a:prstGeom prst="wedgeRoundRectCallout">
            <a:avLst>
              <a:gd name="adj1" fmla="val -48064"/>
              <a:gd name="adj2" fmla="val 857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6642499" y="4099973"/>
            <a:ext cx="2365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No señor, no se avistan…. Ataque frustrado.</a:t>
            </a:r>
            <a:endParaRPr lang="es-CO" dirty="0" smtClean="0"/>
          </a:p>
          <a:p>
            <a:endParaRPr lang="es-CO" dirty="0"/>
          </a:p>
        </p:txBody>
      </p:sp>
      <p:pic>
        <p:nvPicPr>
          <p:cNvPr id="31746" name="Picture 2" descr="Resultado de imagen para woman behind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4" b="100000" l="9973" r="89757">
                        <a14:foregroundMark x1="14016" y1="87253" x2="14016" y2="87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60" y="3653410"/>
            <a:ext cx="2298001" cy="34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6518721" y="3934061"/>
            <a:ext cx="109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5</a:t>
            </a:r>
            <a:endParaRPr lang="es-CO" dirty="0" smtClean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Llamada rectangular redondeada 11"/>
          <p:cNvSpPr/>
          <p:nvPr/>
        </p:nvSpPr>
        <p:spPr>
          <a:xfrm>
            <a:off x="7954178" y="1018841"/>
            <a:ext cx="2249356" cy="1184688"/>
          </a:xfrm>
          <a:prstGeom prst="wedgeRoundRectCallout">
            <a:avLst>
              <a:gd name="adj1" fmla="val -48064"/>
              <a:gd name="adj2" fmla="val 857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/>
          <p:cNvSpPr txBox="1"/>
          <p:nvPr/>
        </p:nvSpPr>
        <p:spPr>
          <a:xfrm>
            <a:off x="8190598" y="1198666"/>
            <a:ext cx="1801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Aspirantes espero…. ¿de acuerdo capitán?</a:t>
            </a:r>
            <a:endParaRPr lang="es-CO" dirty="0" smtClean="0"/>
          </a:p>
          <a:p>
            <a:endParaRPr lang="es-CO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011271" y="1058899"/>
            <a:ext cx="109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6</a:t>
            </a:r>
            <a:endParaRPr lang="es-CO" dirty="0" smtClean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00" y="1294765"/>
            <a:ext cx="5303134" cy="30452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 r="12698" b="6944"/>
          <a:stretch/>
        </p:blipFill>
        <p:spPr>
          <a:xfrm>
            <a:off x="3289955" y="1413631"/>
            <a:ext cx="5132162" cy="28475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92" b="18292"/>
          <a:stretch/>
        </p:blipFill>
        <p:spPr>
          <a:xfrm>
            <a:off x="5268856" y="1940639"/>
            <a:ext cx="1740414" cy="2320552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6459748" y="3880210"/>
            <a:ext cx="2375779" cy="1184688"/>
          </a:xfrm>
          <a:prstGeom prst="wedgeRoundRectCallout">
            <a:avLst>
              <a:gd name="adj1" fmla="val -48064"/>
              <a:gd name="adj2" fmla="val 857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6601085" y="4293408"/>
            <a:ext cx="2365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Por supuesto señor.</a:t>
            </a:r>
            <a:endParaRPr lang="es-CO" dirty="0" smtClean="0"/>
          </a:p>
          <a:p>
            <a:endParaRPr lang="es-CO" dirty="0"/>
          </a:p>
        </p:txBody>
      </p:sp>
      <p:pic>
        <p:nvPicPr>
          <p:cNvPr id="31746" name="Picture 2" descr="Resultado de imagen para woman behind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4" b="100000" l="9973" r="89757">
                        <a14:foregroundMark x1="14016" y1="87253" x2="14016" y2="87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60" y="3653410"/>
            <a:ext cx="2298001" cy="34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6518721" y="3934061"/>
            <a:ext cx="109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7</a:t>
            </a:r>
            <a:endParaRPr lang="es-CO" dirty="0" smtClean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Llamada rectangular redondeada 11"/>
          <p:cNvSpPr/>
          <p:nvPr/>
        </p:nvSpPr>
        <p:spPr>
          <a:xfrm>
            <a:off x="7954178" y="1018841"/>
            <a:ext cx="2249356" cy="1184688"/>
          </a:xfrm>
          <a:prstGeom prst="wedgeRoundRectCallout">
            <a:avLst>
              <a:gd name="adj1" fmla="val -48064"/>
              <a:gd name="adj2" fmla="val 857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/>
          <p:cNvSpPr txBox="1"/>
          <p:nvPr/>
        </p:nvSpPr>
        <p:spPr>
          <a:xfrm>
            <a:off x="8190598" y="1198666"/>
            <a:ext cx="1801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Mucha suerte a todos. Cambio y fuera.</a:t>
            </a:r>
            <a:endParaRPr lang="es-CO" dirty="0" smtClean="0"/>
          </a:p>
          <a:p>
            <a:endParaRPr lang="es-CO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011271" y="1058899"/>
            <a:ext cx="109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8</a:t>
            </a:r>
            <a:endParaRPr lang="es-CO" dirty="0" smtClean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0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80" y="1798898"/>
            <a:ext cx="8191893" cy="449820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857080" y="2375555"/>
            <a:ext cx="8191893" cy="3252247"/>
          </a:xfrm>
          <a:prstGeom prst="rect">
            <a:avLst/>
          </a:prstGeom>
          <a:solidFill>
            <a:srgbClr val="00206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2828042" y="4611469"/>
            <a:ext cx="639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solidFill>
                  <a:srgbClr val="FFC000"/>
                </a:solidFill>
              </a:rPr>
              <a:t>TRANSMISIÓN ENTRANTE</a:t>
            </a:r>
            <a:endParaRPr lang="es-CO" sz="3600" dirty="0">
              <a:solidFill>
                <a:srgbClr val="FFC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20" y="2472711"/>
            <a:ext cx="2536238" cy="20745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05527" y="327596"/>
            <a:ext cx="49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En la pantalla central.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4938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r="1247"/>
          <a:stretch/>
        </p:blipFill>
        <p:spPr>
          <a:xfrm>
            <a:off x="1828800" y="1763941"/>
            <a:ext cx="8267307" cy="4561445"/>
          </a:xfrm>
          <a:prstGeom prst="rect">
            <a:avLst/>
          </a:prstGeom>
        </p:spPr>
      </p:pic>
      <p:sp>
        <p:nvSpPr>
          <p:cNvPr id="7" name="Llamada rectangular redondeada 6"/>
          <p:cNvSpPr/>
          <p:nvPr/>
        </p:nvSpPr>
        <p:spPr>
          <a:xfrm>
            <a:off x="3289955" y="838986"/>
            <a:ext cx="3883843" cy="18288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3675613" y="1292717"/>
            <a:ext cx="3112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Es un placer ver tantos nuevos rostros…. Hace muchos años esto no era </a:t>
            </a:r>
            <a:r>
              <a:rPr lang="es-CO" dirty="0" err="1" smtClean="0"/>
              <a:t>asi</a:t>
            </a:r>
            <a:r>
              <a:rPr lang="es-CO" dirty="0" smtClean="0"/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40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5396" y="2620651"/>
            <a:ext cx="10515600" cy="9047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4800" dirty="0" smtClean="0"/>
              <a:t>En el televisor de la izquierda</a:t>
            </a:r>
            <a:endParaRPr lang="es-CO" sz="480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55396" y="3676434"/>
            <a:ext cx="10515600" cy="904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2000" dirty="0" smtClean="0"/>
              <a:t>Mientras en la pantalla central se mantiene hablando el Dr. Rincón.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94374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pic>
        <p:nvPicPr>
          <p:cNvPr id="1026" name="Picture 2" descr="Resultado de imagen para planeta tier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2343"/>
          <a:stretch/>
        </p:blipFill>
        <p:spPr bwMode="auto">
          <a:xfrm>
            <a:off x="1847654" y="1766631"/>
            <a:ext cx="8201319" cy="452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ceso 4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En el año 2040….. Al que denominábamos tierra;</a:t>
            </a:r>
            <a:endParaRPr lang="es-CO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462707" y="343455"/>
            <a:ext cx="8592201" cy="904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000" dirty="0" smtClean="0"/>
              <a:t>Estos diálogos son narrados por el Dr. Rincón.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3523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29" y="1634520"/>
            <a:ext cx="8479520" cy="48693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828800" y="1753385"/>
            <a:ext cx="8210746" cy="4543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15813"/>
            <a:ext cx="4469350" cy="295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anima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32" y="4025244"/>
            <a:ext cx="4223208" cy="211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5052767" y="4694548"/>
            <a:ext cx="522665" cy="180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Proceso 8"/>
          <p:cNvSpPr/>
          <p:nvPr/>
        </p:nvSpPr>
        <p:spPr>
          <a:xfrm>
            <a:off x="3511483" y="1147697"/>
            <a:ext cx="3365369" cy="9803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675613" y="1292717"/>
            <a:ext cx="31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Era un lugar hermoso y lleno de vida…. Evolución habitaban.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9222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513</Words>
  <Application>Microsoft Office PowerPoint</Application>
  <PresentationFormat>Panorámica</PresentationFormat>
  <Paragraphs>72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Tema de Office</vt:lpstr>
      <vt:lpstr>CAPÍTULO 1 ¡El conocimiento está en peligro!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CAPÍTULO 2 El ataque de las marionetas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soporte</dc:creator>
  <cp:lastModifiedBy>soporte</cp:lastModifiedBy>
  <cp:revision>42</cp:revision>
  <dcterms:created xsi:type="dcterms:W3CDTF">2018-02-16T18:27:50Z</dcterms:created>
  <dcterms:modified xsi:type="dcterms:W3CDTF">2018-02-16T21:55:43Z</dcterms:modified>
</cp:coreProperties>
</file>